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7" r:id="rId4"/>
    <p:sldId id="269" r:id="rId5"/>
    <p:sldId id="270" r:id="rId6"/>
    <p:sldId id="273" r:id="rId7"/>
    <p:sldId id="261" r:id="rId8"/>
    <p:sldId id="262" r:id="rId9"/>
    <p:sldId id="271" r:id="rId10"/>
    <p:sldId id="272" r:id="rId11"/>
    <p:sldId id="274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147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ICSQuiz Project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A Modern, Scalable Online Exam Platform</a:t>
            </a:r>
          </a:p>
          <a:p>
            <a:r>
              <a:rPr dirty="0"/>
              <a:t>Prepared by: Md. Saddam Hossen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1FDC3-22EF-F6BF-A61A-0A8327251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AA77-ECFB-C29B-750D-6DD8A1731C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48A47C-5998-50F4-F929-AAA3C69C1D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FC7269-4438-E2DE-60AD-B77C56117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436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57075F-7B75-3800-B74E-A0B594540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74625"/>
            <a:ext cx="9143999" cy="6126163"/>
          </a:xfrm>
        </p:spPr>
      </p:pic>
    </p:spTree>
    <p:extLst>
      <p:ext uri="{BB962C8B-B14F-4D97-AF65-F5344CB8AC3E}">
        <p14:creationId xmlns:p14="http://schemas.microsoft.com/office/powerpoint/2010/main" val="3993231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Questions &amp; 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C02735-7657-A93B-6413-0A948BA80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7A09-B352-7375-CA86-0C938E858C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98897-073D-04D4-A989-DBDC51695D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99F408-480E-39DB-5B0F-9B077CFAE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209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C0B94-D4BE-9E8D-843E-7D7FC335C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269" y="166688"/>
            <a:ext cx="7772400" cy="1470025"/>
          </a:xfrm>
        </p:spPr>
        <p:txBody>
          <a:bodyPr/>
          <a:lstStyle/>
          <a:p>
            <a:r>
              <a:rPr lang="en-US" dirty="0"/>
              <a:t>High-Level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9D122-42D2-ACA6-6825-DFEE3754C5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0954DA-8D1F-23EC-C83A-C8B6D4FB6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8" y="1400176"/>
            <a:ext cx="8616462" cy="547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37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9237D-9639-E130-ACCB-6B120D4F28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295226-4500-14F8-04E2-16D2E5601B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70C18A-B743-8530-C5F1-D9A0EFCDD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" y="0"/>
            <a:ext cx="912971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73705A-4BE3-8981-FE63-03A74AD06C6C}"/>
              </a:ext>
            </a:extLst>
          </p:cNvPr>
          <p:cNvSpPr txBox="1"/>
          <p:nvPr/>
        </p:nvSpPr>
        <p:spPr>
          <a:xfrm>
            <a:off x="14289" y="742950"/>
            <a:ext cx="25860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ighlight>
                  <a:srgbClr val="FFFF00"/>
                </a:highlight>
              </a:rPr>
              <a:t>Login  + Analytic Service</a:t>
            </a:r>
          </a:p>
        </p:txBody>
      </p:sp>
    </p:spTree>
    <p:extLst>
      <p:ext uri="{BB962C8B-B14F-4D97-AF65-F5344CB8AC3E}">
        <p14:creationId xmlns:p14="http://schemas.microsoft.com/office/powerpoint/2010/main" val="122724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694B-2982-7237-9260-339BA98289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8E59C-3D54-0CE1-8C82-9FCA8D3EE8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FB8AAB-A026-43F9-D413-6FD791C84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889003-7281-37D6-94E9-2F1C48114F09}"/>
              </a:ext>
            </a:extLst>
          </p:cNvPr>
          <p:cNvSpPr txBox="1"/>
          <p:nvPr/>
        </p:nvSpPr>
        <p:spPr>
          <a:xfrm>
            <a:off x="142875" y="126981"/>
            <a:ext cx="20431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Submission Service</a:t>
            </a:r>
          </a:p>
        </p:txBody>
      </p:sp>
    </p:spTree>
    <p:extLst>
      <p:ext uri="{BB962C8B-B14F-4D97-AF65-F5344CB8AC3E}">
        <p14:creationId xmlns:p14="http://schemas.microsoft.com/office/powerpoint/2010/main" val="94049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53E89-F4EE-E164-6D1C-9D23D52C28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1CED-7C28-8D36-4994-4D70FD2E4C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D494D1-6ADE-FA8B-5960-244091F18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708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03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6279D8-8A54-CA76-CF66-C5FAC63AE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4D8889-E1B9-A8CF-431F-3D3DFCBFC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9144000" cy="7015163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A834D0-15AA-05C1-5F59-C81153D3C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4300" y="-542924"/>
            <a:ext cx="9258299" cy="7400924"/>
          </a:xfrm>
        </p:spPr>
      </p:pic>
    </p:spTree>
    <p:extLst>
      <p:ext uri="{BB962C8B-B14F-4D97-AF65-F5344CB8AC3E}">
        <p14:creationId xmlns:p14="http://schemas.microsoft.com/office/powerpoint/2010/main" val="3988321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31</Words>
  <Application>Microsoft Office PowerPoint</Application>
  <PresentationFormat>On-screen Show (4:3)</PresentationFormat>
  <Paragraphs>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ICSQuiz Project Proposal</vt:lpstr>
      <vt:lpstr>PowerPoint Presentation</vt:lpstr>
      <vt:lpstr>High-Level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saddam hossen</cp:lastModifiedBy>
  <cp:revision>11</cp:revision>
  <dcterms:created xsi:type="dcterms:W3CDTF">2013-01-27T09:14:16Z</dcterms:created>
  <dcterms:modified xsi:type="dcterms:W3CDTF">2025-12-07T11:18:52Z</dcterms:modified>
  <cp:category/>
</cp:coreProperties>
</file>

<file path=docProps/thumbnail.jpeg>
</file>